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73" r:id="rId12"/>
    <p:sldId id="267" r:id="rId13"/>
    <p:sldId id="272" r:id="rId14"/>
    <p:sldId id="274" r:id="rId15"/>
  </p:sldIdLst>
  <p:sldSz cx="9144000" cy="6858000" type="screen4x3"/>
  <p:notesSz cx="6815138" cy="99425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2DF16C-36D4-4587-BC6C-EDFC2D0AD16B}" type="datetimeFigureOut">
              <a:rPr lang="ru-RU"/>
              <a:pPr>
                <a:defRPr/>
              </a:pPr>
              <a:t>19.04.2023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0F20B9-962B-497B-BE13-8170D34C4E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4D6295-C349-4001-B7C1-791FA26858EA}" type="datetimeFigureOut">
              <a:rPr lang="ru-RU"/>
              <a:pPr>
                <a:defRPr/>
              </a:pPr>
              <a:t>19.04.2023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8886F8-64EE-40A8-AC66-5E23B7C8A8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0EBF6-42CA-4F8B-98E8-83A61E649912}" type="datetimeFigureOut">
              <a:rPr lang="ru-RU"/>
              <a:pPr>
                <a:defRPr/>
              </a:pPr>
              <a:t>19.04.2023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26436-50CC-4088-A8CD-5F0EB1FAB8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6A444-4E46-4EDF-AE65-3749D1BC8AD3}" type="datetimeFigureOut">
              <a:rPr lang="ru-RU"/>
              <a:pPr>
                <a:defRPr/>
              </a:pPr>
              <a:t>19.04.2023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27CA30-5E29-454E-88E4-97A55F9B9D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EDF7CC-8700-4A3D-A2B5-03B1FAEBA0E7}" type="datetimeFigureOut">
              <a:rPr lang="ru-RU"/>
              <a:pPr>
                <a:defRPr/>
              </a:pPr>
              <a:t>19.04.2023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F4711-A75D-45F0-A6D8-1B9D1BF3CB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CC11E1-BCE3-4F20-86C1-66AAEAF1A73D}" type="datetimeFigureOut">
              <a:rPr lang="ru-RU"/>
              <a:pPr>
                <a:defRPr/>
              </a:pPr>
              <a:t>19.04.2023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CB54C-79F6-4180-8C91-4DCF7F91C1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1C1C8F-394A-41F7-83D6-EA70DFCC6C36}" type="datetimeFigureOut">
              <a:rPr lang="ru-RU"/>
              <a:pPr>
                <a:defRPr/>
              </a:pPr>
              <a:t>19.04.2023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592E59-16A4-4679-A983-5B3E7F57A4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3742A5-B2DE-4434-AEE9-AAA924D054D9}" type="datetimeFigureOut">
              <a:rPr lang="ru-RU"/>
              <a:pPr>
                <a:defRPr/>
              </a:pPr>
              <a:t>19.04.2023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3A5B8C-1675-44A4-9D4C-F4EF0662D1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226CE-2221-4C42-A760-45192670094F}" type="datetimeFigureOut">
              <a:rPr lang="ru-RU"/>
              <a:pPr>
                <a:defRPr/>
              </a:pPr>
              <a:t>19.04.2023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72BBCE-D723-45A3-A87B-5406F13DE8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DA2F3-7B09-412F-BEDA-358B04BBF887}" type="datetimeFigureOut">
              <a:rPr lang="ru-RU"/>
              <a:pPr>
                <a:defRPr/>
              </a:pPr>
              <a:t>19.04.2023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E821C7-EEB7-44BB-B3F8-52CAF9C668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1776D3-2188-4E93-8327-30F45B421108}" type="datetimeFigureOut">
              <a:rPr lang="ru-RU"/>
              <a:pPr>
                <a:defRPr/>
              </a:pPr>
              <a:t>19.04.2023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A22A6-F498-4E45-A607-83A0547BE1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A7015CC-083F-45C8-9E0A-FD6724377D59}" type="datetimeFigureOut">
              <a:rPr lang="ru-RU"/>
              <a:pPr>
                <a:defRPr/>
              </a:pPr>
              <a:t>19.04.2023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383930D-CFD1-495D-9329-4A4EFFCD5A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11" Type="http://schemas.openxmlformats.org/officeDocument/2006/relationships/image" Target="../media/image14.png"/><Relationship Id="rId5" Type="http://schemas.openxmlformats.org/officeDocument/2006/relationships/image" Target="../media/image8.jpeg"/><Relationship Id="rId10" Type="http://schemas.openxmlformats.org/officeDocument/2006/relationships/image" Target="../media/image13.png"/><Relationship Id="rId4" Type="http://schemas.openxmlformats.org/officeDocument/2006/relationships/image" Target="../media/image7.jpe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1143000" y="1571625"/>
            <a:ext cx="7429500" cy="1357313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cs typeface="Aharoni" pitchFamily="2" charset="-79"/>
              </a:rPr>
              <a:t>«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cs typeface="Aharoni" pitchFamily="2" charset="-79"/>
              </a:rPr>
              <a:t>Let's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cs typeface="Aharoni" pitchFamily="2" charset="-79"/>
              </a:rPr>
              <a:t>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cs typeface="Aharoni" pitchFamily="2" charset="-79"/>
              </a:rPr>
              <a:t>go...Давайте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cs typeface="Aharoni" pitchFamily="2" charset="-79"/>
              </a:rPr>
              <a:t> начнем…»</a:t>
            </a:r>
            <a:endParaRPr lang="ru-RU" b="1" i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00438" y="4643438"/>
            <a:ext cx="5214937" cy="1714500"/>
          </a:xfrm>
        </p:spPr>
        <p:txBody>
          <a:bodyPr rtlCol="0">
            <a:normAutofit fontScale="92500" lnSpcReduction="20000"/>
          </a:bodyPr>
          <a:lstStyle/>
          <a:p>
            <a:pPr algn="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Открытый урок  </a:t>
            </a:r>
          </a:p>
          <a:p>
            <a:pPr algn="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 учебнику </a:t>
            </a:r>
            <a:r>
              <a:rPr lang="en-US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Spotlight </a:t>
            </a: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класс </a:t>
            </a:r>
            <a:r>
              <a:rPr lang="en-US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Module 9</a:t>
            </a:r>
            <a:endParaRPr lang="ru-RU" sz="18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 eaLnBrk="1" fontAlgn="auto" hangingPunct="1">
              <a:spcAft>
                <a:spcPts val="0"/>
              </a:spcAft>
              <a:defRPr/>
            </a:pP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 английского языка</a:t>
            </a:r>
          </a:p>
          <a:p>
            <a:pPr algn="r" eaLnBrk="1" fontAlgn="auto" hangingPunct="1">
              <a:spcAft>
                <a:spcPts val="0"/>
              </a:spcAft>
              <a:defRPr/>
            </a:pP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МБОУ  Алексеевская СШ </a:t>
            </a:r>
          </a:p>
          <a:p>
            <a:pPr algn="r" eaLnBrk="1" fontAlgn="auto" hangingPunct="1">
              <a:spcAft>
                <a:spcPts val="0"/>
              </a:spcAft>
              <a:defRPr/>
            </a:pP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Филина Ольга Юрьевна</a:t>
            </a:r>
          </a:p>
          <a:p>
            <a:pPr algn="r" eaLnBrk="1" fontAlgn="auto" hangingPunct="1">
              <a:spcAft>
                <a:spcPts val="0"/>
              </a:spcAft>
              <a:defRPr/>
            </a:pP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 год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" y="714375"/>
            <a:ext cx="8048625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1610530">
            <a:off x="882650" y="495300"/>
            <a:ext cx="3314700" cy="470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246956">
            <a:off x="4786313" y="1071563"/>
            <a:ext cx="3130550" cy="444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14546" y="714356"/>
            <a:ext cx="5216300" cy="175432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Новые слова</a:t>
            </a:r>
          </a:p>
          <a:p>
            <a:pPr algn="ctr"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 теме «Досуг»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00100" y="3857628"/>
            <a:ext cx="6087949" cy="175432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Прошедшее время</a:t>
            </a:r>
          </a:p>
          <a:p>
            <a:pPr algn="ctr">
              <a:defRPr/>
            </a:pPr>
            <a:r>
              <a:rPr lang="en-U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Past Simple. 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5786" y="2643182"/>
            <a:ext cx="8358214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Email </a:t>
            </a: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другу о досуге.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1"/>
          <p:cNvSpPr>
            <a:spLocks noChangeArrowheads="1"/>
          </p:cNvSpPr>
          <p:nvPr/>
        </p:nvSpPr>
        <p:spPr bwMode="auto">
          <a:xfrm>
            <a:off x="2143125" y="428625"/>
            <a:ext cx="678656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Times New Roman" pitchFamily="18" charset="0"/>
                <a:cs typeface="Times New Roman" pitchFamily="18" charset="0"/>
              </a:rPr>
              <a:t> What  do the posters advertise? 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endParaRPr lang="ru-RU">
              <a:latin typeface="Times New Roman" pitchFamily="18" charset="0"/>
              <a:cs typeface="Times New Roman" pitchFamily="18" charset="0"/>
            </a:endParaRPr>
          </a:p>
          <a:p>
            <a:endParaRPr lang="ru-RU">
              <a:latin typeface="Times New Roman" pitchFamily="18" charset="0"/>
              <a:cs typeface="Times New Roman" pitchFamily="18" charset="0"/>
            </a:endParaRPr>
          </a:p>
          <a:p>
            <a:r>
              <a:rPr lang="en-US">
                <a:latin typeface="Times New Roman" pitchFamily="18" charset="0"/>
                <a:cs typeface="Times New Roman" pitchFamily="18" charset="0"/>
              </a:rPr>
              <a:t>What can you do each place?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6147" name="Рисунок 8" descr="poster concert hall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3" y="2143125"/>
            <a:ext cx="1609725" cy="212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Рисунок 9" descr="poster fasr food restoraunt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38" y="1928813"/>
            <a:ext cx="1687512" cy="204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Рисунок 10" descr="poster gallery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57375" y="4286250"/>
            <a:ext cx="1541463" cy="233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Рисунок 11" descr="poster theatre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86125" y="1857375"/>
            <a:ext cx="1714500" cy="262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Рисунок 12" descr="poster theme park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58063" y="1928813"/>
            <a:ext cx="1655762" cy="207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Рисунок 13" descr="poster zoo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643313" y="4643438"/>
            <a:ext cx="2692400" cy="18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286250" y="785813"/>
            <a:ext cx="40005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000625" y="1214438"/>
            <a:ext cx="39909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5" name="Picture 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4214813"/>
            <a:ext cx="17145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6" name="Picture 3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643688" y="5500688"/>
            <a:ext cx="2500312" cy="1227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258050" cy="516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50" y="4643438"/>
            <a:ext cx="5824538" cy="209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1"/>
          <p:cNvSpPr txBox="1">
            <a:spLocks noChangeArrowheads="1"/>
          </p:cNvSpPr>
          <p:nvPr/>
        </p:nvSpPr>
        <p:spPr bwMode="auto">
          <a:xfrm>
            <a:off x="2714625" y="285750"/>
            <a:ext cx="5572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US" dirty="0">
                <a:latin typeface="Times New Roman" pitchFamily="18" charset="0"/>
                <a:cs typeface="Times New Roman" pitchFamily="18" charset="0"/>
              </a:rPr>
              <a:t>Now open the book exercise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page10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819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714375"/>
            <a:ext cx="3981450" cy="486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5" y="2928938"/>
            <a:ext cx="4000500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1"/>
          <p:cNvSpPr txBox="1">
            <a:spLocks noChangeArrowheads="1"/>
          </p:cNvSpPr>
          <p:nvPr/>
        </p:nvSpPr>
        <p:spPr bwMode="auto">
          <a:xfrm>
            <a:off x="2857500" y="1143000"/>
            <a:ext cx="52863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 </a:t>
            </a:r>
          </a:p>
        </p:txBody>
      </p:sp>
      <p:sp>
        <p:nvSpPr>
          <p:cNvPr id="9219" name="TextBox 2"/>
          <p:cNvSpPr txBox="1">
            <a:spLocks noChangeArrowheads="1"/>
          </p:cNvSpPr>
          <p:nvPr/>
        </p:nvSpPr>
        <p:spPr bwMode="auto">
          <a:xfrm>
            <a:off x="1785938" y="1000125"/>
            <a:ext cx="6858000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 i="1">
                <a:latin typeface="Times New Roman" pitchFamily="18" charset="0"/>
                <a:cs typeface="Times New Roman" pitchFamily="18" charset="0"/>
              </a:rPr>
              <a:t>What tense do we need to describe something we did yesterday </a:t>
            </a:r>
            <a:r>
              <a:rPr lang="en-US" sz="3200" b="1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1"/>
          <p:cNvSpPr txBox="1">
            <a:spLocks noChangeArrowheads="1"/>
          </p:cNvSpPr>
          <p:nvPr/>
        </p:nvSpPr>
        <p:spPr bwMode="auto">
          <a:xfrm>
            <a:off x="3000375" y="142875"/>
            <a:ext cx="40005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1" i="1">
                <a:latin typeface="Times New Roman" pitchFamily="18" charset="0"/>
                <a:cs typeface="Times New Roman" pitchFamily="18" charset="0"/>
              </a:rPr>
              <a:t>Now let’s do some exercises</a:t>
            </a:r>
          </a:p>
          <a:p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500313" y="1214438"/>
          <a:ext cx="4310062" cy="1785940"/>
        </p:xfrm>
        <a:graphic>
          <a:graphicData uri="http://schemas.openxmlformats.org/drawingml/2006/table">
            <a:tbl>
              <a:tblPr/>
              <a:tblGrid>
                <a:gridCol w="1158875"/>
                <a:gridCol w="1620837"/>
                <a:gridCol w="1530350"/>
              </a:tblGrid>
              <a:tr h="357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625"/>
                        </a:spcBef>
                        <a:spcAft>
                          <a:spcPts val="62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-ed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625"/>
                        </a:spcBef>
                        <a:spcAft>
                          <a:spcPts val="62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-d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625"/>
                        </a:spcBef>
                        <a:spcAft>
                          <a:spcPts val="62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-ied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7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625"/>
                        </a:spcBef>
                        <a:spcAft>
                          <a:spcPts val="62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cooked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625"/>
                        </a:spcBef>
                        <a:spcAft>
                          <a:spcPts val="62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lived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625"/>
                        </a:spcBef>
                        <a:spcAft>
                          <a:spcPts val="62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tidied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7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625"/>
                        </a:spcBef>
                        <a:spcAft>
                          <a:spcPts val="62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625"/>
                        </a:spcBef>
                        <a:spcAft>
                          <a:spcPts val="62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625"/>
                        </a:spcBef>
                        <a:spcAft>
                          <a:spcPts val="62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7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625"/>
                        </a:spcBef>
                        <a:spcAft>
                          <a:spcPts val="62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625"/>
                        </a:spcBef>
                        <a:spcAft>
                          <a:spcPts val="62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625"/>
                        </a:spcBef>
                        <a:spcAft>
                          <a:spcPts val="62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7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625"/>
                        </a:spcBef>
                        <a:spcAft>
                          <a:spcPts val="62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625"/>
                        </a:spcBef>
                        <a:spcAft>
                          <a:spcPts val="62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625"/>
                        </a:spcBef>
                        <a:spcAft>
                          <a:spcPts val="62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269" name="Rectangle 1"/>
          <p:cNvSpPr>
            <a:spLocks noChangeArrowheads="1"/>
          </p:cNvSpPr>
          <p:nvPr/>
        </p:nvSpPr>
        <p:spPr bwMode="auto">
          <a:xfrm>
            <a:off x="2000250" y="571500"/>
            <a:ext cx="67151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111125" eaLnBrk="0" hangingPunct="0"/>
            <a:r>
              <a:rPr lang="en-US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1.Put the verbs into right column  </a:t>
            </a:r>
          </a:p>
          <a:p>
            <a:pPr indent="111125" eaLnBrk="0" hangingPunct="0"/>
            <a:r>
              <a: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Tidy, live, try, play, cook, like, carry, clean, close, walk, dance, cry.</a:t>
            </a: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70" name="TextBox 4"/>
          <p:cNvSpPr txBox="1">
            <a:spLocks noChangeArrowheads="1"/>
          </p:cNvSpPr>
          <p:nvPr/>
        </p:nvSpPr>
        <p:spPr bwMode="auto">
          <a:xfrm>
            <a:off x="2286000" y="3071813"/>
            <a:ext cx="3429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2. </a:t>
            </a:r>
            <a:r>
              <a:rPr lang="en-US" b="1"/>
              <a:t>Put the verbs in the </a:t>
            </a:r>
            <a:r>
              <a:rPr lang="en-US" b="1" i="1"/>
              <a:t>past simple</a:t>
            </a:r>
            <a:endParaRPr lang="ru-RU" b="1" i="1"/>
          </a:p>
        </p:txBody>
      </p:sp>
      <p:pic>
        <p:nvPicPr>
          <p:cNvPr id="10271" name="Рисунок 5" descr="чграмматик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50" y="3429000"/>
            <a:ext cx="4286250" cy="307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1"/>
          <p:cNvSpPr txBox="1">
            <a:spLocks noChangeArrowheads="1"/>
          </p:cNvSpPr>
          <p:nvPr/>
        </p:nvSpPr>
        <p:spPr bwMode="auto">
          <a:xfrm>
            <a:off x="2786063" y="142875"/>
            <a:ext cx="535781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Окончание одно, а произноситься по разному</a:t>
            </a:r>
          </a:p>
          <a:p>
            <a:r>
              <a:rPr lang="en-US" b="1" i="1"/>
              <a:t>Let’s revise  our rule</a:t>
            </a:r>
            <a:endParaRPr lang="ru-RU" b="1" i="1"/>
          </a:p>
        </p:txBody>
      </p:sp>
      <p:sp>
        <p:nvSpPr>
          <p:cNvPr id="4" name="Овал 3"/>
          <p:cNvSpPr/>
          <p:nvPr/>
        </p:nvSpPr>
        <p:spPr>
          <a:xfrm>
            <a:off x="2500313" y="857250"/>
            <a:ext cx="4929187" cy="5643563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268" name="TextBox 4"/>
          <p:cNvSpPr txBox="1">
            <a:spLocks noChangeArrowheads="1"/>
          </p:cNvSpPr>
          <p:nvPr/>
        </p:nvSpPr>
        <p:spPr bwMode="auto">
          <a:xfrm>
            <a:off x="3286125" y="1714500"/>
            <a:ext cx="3500438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/>
              <a:t> </a:t>
            </a:r>
            <a:r>
              <a:rPr lang="ru-RU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Говорим правильно!</a:t>
            </a:r>
          </a:p>
          <a:p>
            <a:pPr algn="ctr"/>
            <a:r>
              <a:rPr lang="ru-RU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Произноси</a:t>
            </a:r>
          </a:p>
          <a:p>
            <a:r>
              <a:rPr lang="ru-RU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окончание глаголов  </a:t>
            </a:r>
            <a:r>
              <a:rPr lang="en-US" sz="2400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-ed (-d)</a:t>
            </a:r>
            <a:endParaRPr lang="ru-RU" sz="2400" b="1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так:</a:t>
            </a:r>
            <a:endParaRPr lang="en-US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/d/</a:t>
            </a:r>
            <a:r>
              <a:rPr lang="ru-RU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после звонких согласных и гласных звуков:</a:t>
            </a:r>
          </a:p>
          <a:p>
            <a:pPr algn="ctr"/>
            <a:r>
              <a:rPr lang="en-US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moved, called, answered</a:t>
            </a:r>
          </a:p>
          <a:p>
            <a:r>
              <a:rPr lang="en-US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/id/ </a:t>
            </a:r>
            <a:r>
              <a:rPr lang="ru-RU" b="1" i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после</a:t>
            </a:r>
            <a:r>
              <a:rPr lang="ru-RU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/t/</a:t>
            </a:r>
            <a:r>
              <a:rPr lang="ru-RU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/d/</a:t>
            </a:r>
            <a:r>
              <a:rPr lang="ru-RU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wanted</a:t>
            </a:r>
            <a:endParaRPr lang="ru-RU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t/</a:t>
            </a:r>
            <a:r>
              <a:rPr lang="ru-RU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после глухих согласных звуков</a:t>
            </a:r>
            <a:r>
              <a:rPr lang="ru-RU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kissed, helped</a:t>
            </a:r>
            <a:endParaRPr lang="ru-RU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3642" y="1332442"/>
            <a:ext cx="5636716" cy="419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143240" y="428604"/>
            <a:ext cx="38843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Now open the book exercise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page10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1"/>
          <p:cNvSpPr txBox="1">
            <a:spLocks noChangeArrowheads="1"/>
          </p:cNvSpPr>
          <p:nvPr/>
        </p:nvSpPr>
        <p:spPr bwMode="auto">
          <a:xfrm>
            <a:off x="2143125" y="642938"/>
            <a:ext cx="66436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Times New Roman" pitchFamily="18" charset="0"/>
                <a:cs typeface="Times New Roman" pitchFamily="18" charset="0"/>
              </a:rPr>
              <a:t>For the next task you need your ears, your mind and your pencil.</a:t>
            </a:r>
          </a:p>
          <a:p>
            <a:r>
              <a:rPr lang="en-US">
                <a:latin typeface="Times New Roman" pitchFamily="18" charset="0"/>
                <a:cs typeface="Times New Roman" pitchFamily="18" charset="0"/>
              </a:rPr>
              <a:t>Listen and tick(</a:t>
            </a:r>
            <a:r>
              <a:rPr lang="ar-SA">
                <a:latin typeface="Times New Roman" pitchFamily="18" charset="0"/>
                <a:cs typeface="Times New Roman" pitchFamily="18" charset="0"/>
              </a:rPr>
              <a:t>٧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) the correct pronunciation. Listen again and repeat.</a:t>
            </a: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1" name="Рисунок 2" descr="ауд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63" y="1428750"/>
            <a:ext cx="6072187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2714620"/>
            <a:ext cx="538162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2357422" y="928670"/>
            <a:ext cx="629608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Домашнее задание:</a:t>
            </a:r>
          </a:p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P.109 Ex.8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43042" y="785794"/>
            <a:ext cx="6120457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dirty="0"/>
              <a:t>The  lesson is over</a:t>
            </a:r>
            <a:r>
              <a:rPr lang="ru-RU" sz="5400" dirty="0"/>
              <a:t>. </a:t>
            </a:r>
            <a:endParaRPr lang="en-US" sz="5400" dirty="0" smtClean="0"/>
          </a:p>
          <a:p>
            <a:pPr algn="ctr"/>
            <a:r>
              <a:rPr lang="en-US" sz="5400" dirty="0" smtClean="0"/>
              <a:t>Thanks </a:t>
            </a:r>
            <a:r>
              <a:rPr lang="en-US" sz="5400" dirty="0"/>
              <a:t>for the work. </a:t>
            </a:r>
            <a:endParaRPr lang="en-US" sz="5400" dirty="0" smtClean="0"/>
          </a:p>
          <a:p>
            <a:pPr algn="ctr"/>
            <a:r>
              <a:rPr lang="en-US" sz="5400" dirty="0" smtClean="0"/>
              <a:t>Goodbye</a:t>
            </a:r>
            <a:r>
              <a:rPr lang="en-US" sz="5400" dirty="0"/>
              <a:t>!</a:t>
            </a:r>
            <a:endParaRPr lang="ru-RU" sz="5400" dirty="0"/>
          </a:p>
          <a:p>
            <a:pPr algn="ctr"/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</TotalTime>
  <Words>257</Words>
  <Application>Microsoft Office PowerPoint</Application>
  <PresentationFormat>Экран (4:3)</PresentationFormat>
  <Paragraphs>51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Calibri</vt:lpstr>
      <vt:lpstr>Arial</vt:lpstr>
      <vt:lpstr>Aharoni</vt:lpstr>
      <vt:lpstr>Arial Black</vt:lpstr>
      <vt:lpstr>Times New Roman</vt:lpstr>
      <vt:lpstr>Тема Office</vt:lpstr>
      <vt:lpstr>«Let's go...Давайте начнем…»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Катенок</dc:creator>
  <cp:lastModifiedBy>Сердж</cp:lastModifiedBy>
  <cp:revision>69</cp:revision>
  <dcterms:created xsi:type="dcterms:W3CDTF">2012-09-01T17:39:51Z</dcterms:created>
  <dcterms:modified xsi:type="dcterms:W3CDTF">2023-04-19T18:25:01Z</dcterms:modified>
</cp:coreProperties>
</file>